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Grad </a:t>
            </a:r>
            <a:r>
              <a:rPr lang="sl-SI" dirty="0" err="1" smtClean="0"/>
              <a:t>Borl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Lara Vidovič in </a:t>
            </a:r>
            <a:r>
              <a:rPr lang="sl-SI" dirty="0" err="1" smtClean="0"/>
              <a:t>nuša</a:t>
            </a:r>
            <a:r>
              <a:rPr lang="sl-SI" dirty="0" smtClean="0"/>
              <a:t> </a:t>
            </a:r>
            <a:r>
              <a:rPr lang="sl-SI" dirty="0" err="1" smtClean="0"/>
              <a:t>štumberger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60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Strma skala nad reko Dravo</a:t>
            </a:r>
          </a:p>
          <a:p>
            <a:r>
              <a:rPr lang="sl-SI" dirty="0" smtClean="0"/>
              <a:t>Varoval prehod čez Dravo</a:t>
            </a:r>
          </a:p>
          <a:p>
            <a:r>
              <a:rPr lang="sl-SI" dirty="0" smtClean="0"/>
              <a:t>Na relaciji </a:t>
            </a:r>
            <a:r>
              <a:rPr lang="sl-SI" dirty="0" smtClean="0"/>
              <a:t>Ptuj, </a:t>
            </a:r>
            <a:r>
              <a:rPr lang="sl-SI" dirty="0" smtClean="0"/>
              <a:t>v smeri Zavrča</a:t>
            </a:r>
          </a:p>
          <a:p>
            <a:r>
              <a:rPr lang="sl-SI" dirty="0" smtClean="0"/>
              <a:t>„Vstopna točka v Haloze“</a:t>
            </a:r>
          </a:p>
          <a:p>
            <a:r>
              <a:rPr lang="sl-SI" dirty="0" smtClean="0"/>
              <a:t>V lasti Republike Slovenije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0" y="5878286"/>
            <a:ext cx="520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spletna stran; Društvo za oživitev gradu </a:t>
            </a:r>
            <a:r>
              <a:rPr lang="sl-SI" dirty="0" err="1" smtClean="0"/>
              <a:t>Borl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312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Obdobja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Štiri obdobja</a:t>
            </a:r>
          </a:p>
          <a:p>
            <a:r>
              <a:rPr lang="sl-SI" dirty="0" smtClean="0"/>
              <a:t>Prvo </a:t>
            </a:r>
            <a:r>
              <a:rPr lang="sl-SI" dirty="0" smtClean="0"/>
              <a:t>obdobje – od </a:t>
            </a:r>
            <a:r>
              <a:rPr lang="sl-SI" dirty="0" smtClean="0"/>
              <a:t>nastanka do leta 1488</a:t>
            </a:r>
          </a:p>
          <a:p>
            <a:r>
              <a:rPr lang="sl-SI" dirty="0" smtClean="0"/>
              <a:t>Drugo </a:t>
            </a:r>
            <a:r>
              <a:rPr lang="sl-SI" dirty="0" smtClean="0"/>
              <a:t>obdobje – konča </a:t>
            </a:r>
            <a:r>
              <a:rPr lang="sl-SI" dirty="0" smtClean="0"/>
              <a:t>se s smrtjo Luke </a:t>
            </a:r>
            <a:r>
              <a:rPr lang="sl-SI" dirty="0" err="1" smtClean="0"/>
              <a:t>Zekla</a:t>
            </a:r>
            <a:r>
              <a:rPr lang="sl-SI" dirty="0" smtClean="0"/>
              <a:t> </a:t>
            </a:r>
            <a:endParaRPr lang="sl-SI" dirty="0" smtClean="0"/>
          </a:p>
          <a:p>
            <a:r>
              <a:rPr lang="sl-SI" dirty="0" smtClean="0"/>
              <a:t>Tretje </a:t>
            </a:r>
            <a:r>
              <a:rPr lang="sl-SI" dirty="0" smtClean="0"/>
              <a:t>obdobje – od </a:t>
            </a:r>
            <a:r>
              <a:rPr lang="sl-SI" dirty="0" smtClean="0"/>
              <a:t>leta 1574 in 1639</a:t>
            </a:r>
          </a:p>
          <a:p>
            <a:r>
              <a:rPr lang="sl-SI" dirty="0" smtClean="0"/>
              <a:t>Četrto </a:t>
            </a:r>
            <a:r>
              <a:rPr lang="sl-SI" dirty="0" smtClean="0"/>
              <a:t>obdobje – leto </a:t>
            </a:r>
            <a:r>
              <a:rPr lang="sl-SI" dirty="0" smtClean="0"/>
              <a:t>1639, obdobje preporoda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0" y="5826034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knjiga, Svet </a:t>
            </a:r>
            <a:r>
              <a:rPr lang="sl-SI" dirty="0" err="1" smtClean="0"/>
              <a:t>Belanov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14" y="723816"/>
            <a:ext cx="4402814" cy="247658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332693" y="3281102"/>
            <a:ext cx="334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Foto: Lara Vidovič, 15. 4. 2018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055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Gospostvo </a:t>
            </a:r>
            <a:r>
              <a:rPr lang="sl-SI" dirty="0" err="1" smtClean="0"/>
              <a:t>Borl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Začetki segajo na </a:t>
            </a:r>
            <a:r>
              <a:rPr lang="sl-SI" u="sng" dirty="0" smtClean="0"/>
              <a:t>Ogrsko</a:t>
            </a:r>
          </a:p>
          <a:p>
            <a:r>
              <a:rPr lang="sl-SI" dirty="0" smtClean="0"/>
              <a:t>Gospodje </a:t>
            </a:r>
            <a:r>
              <a:rPr lang="sl-SI" dirty="0" err="1" smtClean="0"/>
              <a:t>Draneški</a:t>
            </a:r>
            <a:r>
              <a:rPr lang="sl-SI" dirty="0" smtClean="0"/>
              <a:t> pridobili ozemlje med letoma 1160 in 1200</a:t>
            </a:r>
          </a:p>
          <a:p>
            <a:r>
              <a:rPr lang="sl-SI" dirty="0" smtClean="0"/>
              <a:t>Leto </a:t>
            </a:r>
            <a:r>
              <a:rPr lang="sl-SI" dirty="0" smtClean="0"/>
              <a:t>1255 – ogrski </a:t>
            </a:r>
            <a:r>
              <a:rPr lang="sl-SI" dirty="0" smtClean="0"/>
              <a:t>kralj Bela IV.</a:t>
            </a:r>
          </a:p>
          <a:p>
            <a:r>
              <a:rPr lang="sl-SI" dirty="0" smtClean="0"/>
              <a:t>Leta </a:t>
            </a:r>
            <a:r>
              <a:rPr lang="sl-SI" dirty="0" smtClean="0"/>
              <a:t>1490 – menjavanje </a:t>
            </a:r>
            <a:r>
              <a:rPr lang="sl-SI" dirty="0" smtClean="0"/>
              <a:t>lastništva doživelo višek</a:t>
            </a:r>
          </a:p>
          <a:p>
            <a:r>
              <a:rPr lang="sl-SI" dirty="0" smtClean="0"/>
              <a:t>Hierarhično razdeljena uprava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0" y="5826035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knjiga, Svet </a:t>
            </a:r>
            <a:r>
              <a:rPr lang="sl-SI" dirty="0" err="1" smtClean="0"/>
              <a:t>Belanov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99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Gospodarska poslopja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Povprečen </a:t>
            </a:r>
            <a:r>
              <a:rPr lang="sl-SI" dirty="0" smtClean="0"/>
              <a:t>podložnik –  </a:t>
            </a:r>
            <a:r>
              <a:rPr lang="sl-SI" dirty="0" smtClean="0"/>
              <a:t>7,7 goldinarjev</a:t>
            </a:r>
          </a:p>
          <a:p>
            <a:r>
              <a:rPr lang="sl-SI" dirty="0" smtClean="0"/>
              <a:t>22,6% </a:t>
            </a:r>
            <a:r>
              <a:rPr lang="sl-SI" dirty="0" err="1" smtClean="0"/>
              <a:t>osebenjkov</a:t>
            </a:r>
            <a:endParaRPr lang="sl-SI" dirty="0" smtClean="0"/>
          </a:p>
          <a:p>
            <a:r>
              <a:rPr lang="sl-SI" dirty="0" err="1" smtClean="0"/>
              <a:t>Osebenjki</a:t>
            </a:r>
            <a:r>
              <a:rPr lang="sl-SI" dirty="0" smtClean="0"/>
              <a:t> so večinoma bili podnajemniki</a:t>
            </a:r>
          </a:p>
          <a:p>
            <a:r>
              <a:rPr lang="sl-SI" dirty="0" smtClean="0"/>
              <a:t>Vinogradi in vinogradništvo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24802" y="3420597"/>
            <a:ext cx="3198726" cy="32395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66" y="554650"/>
            <a:ext cx="5682249" cy="209711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315200" y="2651760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Foto: Lara Vidovič, 15. 4. 2018; Svet </a:t>
            </a:r>
            <a:r>
              <a:rPr lang="sl-SI" dirty="0" err="1" smtClean="0"/>
              <a:t>Belanov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259537" y="631963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Foto: Lara </a:t>
            </a:r>
            <a:r>
              <a:rPr lang="it-IT" dirty="0" err="1"/>
              <a:t>Vidovič</a:t>
            </a:r>
            <a:r>
              <a:rPr lang="it-IT" dirty="0"/>
              <a:t>, </a:t>
            </a:r>
            <a:r>
              <a:rPr lang="it-IT" dirty="0" smtClean="0"/>
              <a:t>15.</a:t>
            </a:r>
            <a:r>
              <a:rPr lang="sl-SI" dirty="0" smtClean="0"/>
              <a:t> </a:t>
            </a:r>
            <a:r>
              <a:rPr lang="it-IT" dirty="0" smtClean="0"/>
              <a:t>4.</a:t>
            </a:r>
            <a:r>
              <a:rPr lang="sl-SI" dirty="0" smtClean="0"/>
              <a:t> </a:t>
            </a:r>
            <a:r>
              <a:rPr lang="it-IT" dirty="0" smtClean="0"/>
              <a:t>2018</a:t>
            </a:r>
            <a:r>
              <a:rPr lang="it-IT" dirty="0"/>
              <a:t>; </a:t>
            </a:r>
            <a:r>
              <a:rPr lang="it-IT" dirty="0" err="1"/>
              <a:t>Svet</a:t>
            </a:r>
            <a:r>
              <a:rPr lang="it-IT" dirty="0"/>
              <a:t> </a:t>
            </a:r>
            <a:r>
              <a:rPr lang="it-IT" dirty="0" smtClean="0"/>
              <a:t>Belano</a:t>
            </a:r>
            <a:r>
              <a:rPr lang="sl-SI" dirty="0" smtClean="0"/>
              <a:t>v</a:t>
            </a:r>
            <a:endParaRPr lang="it-IT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0" y="5868383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knjiga, Svet </a:t>
            </a:r>
            <a:r>
              <a:rPr lang="sl-SI" dirty="0" err="1" smtClean="0"/>
              <a:t>Belanov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65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Družina </a:t>
            </a:r>
            <a:r>
              <a:rPr lang="sl-SI" dirty="0" err="1" smtClean="0"/>
              <a:t>Sauer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Izvirajo iz Kranjske</a:t>
            </a:r>
          </a:p>
          <a:p>
            <a:r>
              <a:rPr lang="sl-SI" dirty="0" smtClean="0"/>
              <a:t>Družbeni </a:t>
            </a:r>
            <a:r>
              <a:rPr lang="sl-SI" dirty="0" smtClean="0"/>
              <a:t>vzpon – 17. stoletje</a:t>
            </a:r>
            <a:endParaRPr lang="sl-SI" dirty="0" smtClean="0"/>
          </a:p>
          <a:p>
            <a:r>
              <a:rPr lang="sl-SI" dirty="0" smtClean="0"/>
              <a:t>Povečevanje št. </a:t>
            </a:r>
            <a:r>
              <a:rPr lang="sl-SI" dirty="0" smtClean="0"/>
              <a:t>podložnikov – do </a:t>
            </a:r>
            <a:r>
              <a:rPr lang="sl-SI" dirty="0" smtClean="0"/>
              <a:t>sredine 18</a:t>
            </a:r>
            <a:r>
              <a:rPr lang="sl-SI" dirty="0" smtClean="0"/>
              <a:t>. stoletja</a:t>
            </a:r>
            <a:endParaRPr lang="sl-SI" dirty="0" smtClean="0"/>
          </a:p>
          <a:p>
            <a:r>
              <a:rPr lang="sl-SI" dirty="0" smtClean="0"/>
              <a:t>Žena Franca Antona je verjetno prispevala veliko sredstev za obnovitev gradu</a:t>
            </a:r>
          </a:p>
          <a:p>
            <a:r>
              <a:rPr lang="sl-SI" dirty="0" smtClean="0"/>
              <a:t>Imeli so svoj grb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0" y="5839097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Vir: knjiga, Svet </a:t>
            </a:r>
            <a:r>
              <a:rPr lang="sl-SI" dirty="0" err="1" smtClean="0"/>
              <a:t>Belanov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368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http://www.borl.si/p/test.html</a:t>
            </a:r>
          </a:p>
        </p:txBody>
      </p:sp>
    </p:spTree>
    <p:extLst>
      <p:ext uri="{BB962C8B-B14F-4D97-AF65-F5344CB8AC3E}">
        <p14:creationId xmlns:p14="http://schemas.microsoft.com/office/powerpoint/2010/main" val="95072975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284</TotalTime>
  <Words>233</Words>
  <Application>Microsoft Office PowerPoint</Application>
  <PresentationFormat>Po meri</PresentationFormat>
  <Paragraphs>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Gallery</vt:lpstr>
      <vt:lpstr>Grad Borl</vt:lpstr>
      <vt:lpstr>Lega</vt:lpstr>
      <vt:lpstr>Obdobja</vt:lpstr>
      <vt:lpstr>Gospostvo Borl</vt:lpstr>
      <vt:lpstr>Gospodarska poslopja</vt:lpstr>
      <vt:lpstr>Družina Sauer</vt:lpstr>
      <vt:lpstr>Viri: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Borl</dc:title>
  <dc:creator>Jan Vidovic</dc:creator>
  <cp:lastModifiedBy>Uporabnik</cp:lastModifiedBy>
  <cp:revision>22</cp:revision>
  <dcterms:created xsi:type="dcterms:W3CDTF">2018-04-15T12:12:52Z</dcterms:created>
  <dcterms:modified xsi:type="dcterms:W3CDTF">2018-04-25T10:43:51Z</dcterms:modified>
</cp:coreProperties>
</file>